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CBC1-1CA4-44EE-A25E-268BE20BCF57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One Day  Administrative Staff Training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Programme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on Professional Development Program on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en-US" sz="40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BENGALI TYPING held on </a:t>
            </a:r>
          </a:p>
          <a:p>
            <a:pPr algn="ctr"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12</a:t>
            </a:r>
            <a:r>
              <a:rPr lang="en-US" sz="4000" b="1" baseline="30000" dirty="0" smtClean="0">
                <a:solidFill>
                  <a:srgbClr val="0070C0"/>
                </a:solidFill>
              </a:rPr>
              <a:t>th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smtClean="0">
                <a:solidFill>
                  <a:srgbClr val="0070C0"/>
                </a:solidFill>
              </a:rPr>
              <a:t>Feb 2018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err="1" smtClean="0">
                <a:solidFill>
                  <a:srgbClr val="7030A0"/>
                </a:solidFill>
              </a:rPr>
              <a:t>Organised</a:t>
            </a:r>
            <a:r>
              <a:rPr lang="en-US" sz="2800" dirty="0" smtClean="0">
                <a:solidFill>
                  <a:srgbClr val="7030A0"/>
                </a:solidFill>
              </a:rPr>
              <a:t> by Internal Quality Assurance Cell (IQAC)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SDM Govt. Music College, </a:t>
            </a:r>
            <a:r>
              <a:rPr lang="en-US" dirty="0" err="1" smtClean="0"/>
              <a:t>Agartala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One Day  Administrative Staff Training Programme on Professional Development Program 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Day  Faculty  Development Program on</dc:title>
  <dc:creator>user</dc:creator>
  <cp:lastModifiedBy>user</cp:lastModifiedBy>
  <cp:revision>4</cp:revision>
  <dcterms:created xsi:type="dcterms:W3CDTF">2021-04-12T07:09:16Z</dcterms:created>
  <dcterms:modified xsi:type="dcterms:W3CDTF">2021-07-12T09:18:18Z</dcterms:modified>
</cp:coreProperties>
</file>