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93CBC1-1CA4-44EE-A25E-268BE20BCF57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Orientation </a:t>
            </a:r>
            <a:r>
              <a:rPr lang="en-US" sz="3600" b="1" dirty="0" err="1" smtClean="0">
                <a:solidFill>
                  <a:srgbClr val="0070C0"/>
                </a:solidFill>
              </a:rPr>
              <a:t>programme</a:t>
            </a:r>
            <a:r>
              <a:rPr lang="en-US" sz="3600" b="1" dirty="0" smtClean="0">
                <a:solidFill>
                  <a:srgbClr val="0070C0"/>
                </a:solidFill>
              </a:rPr>
              <a:t> on Use of </a:t>
            </a:r>
            <a:r>
              <a:rPr lang="en-US" sz="4000" b="1" dirty="0" smtClean="0">
                <a:solidFill>
                  <a:srgbClr val="0070C0"/>
                </a:solidFill>
              </a:rPr>
              <a:t>NATIONAL SCHOLARSHIP PORTAL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8</a:t>
            </a:r>
            <a:r>
              <a:rPr lang="en-US" sz="32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3200" b="1" dirty="0" smtClean="0">
                <a:solidFill>
                  <a:srgbClr val="0070C0"/>
                </a:solidFill>
              </a:rPr>
              <a:t> February 2016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Organised</a:t>
            </a:r>
            <a:r>
              <a:rPr lang="en-US" sz="28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SDM Govt. Music College, </a:t>
            </a:r>
            <a:r>
              <a:rPr lang="en-US" dirty="0" err="1" smtClean="0"/>
              <a:t>Agartala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One Day Administrative Staff Training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programme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on 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https://scholarships.gov.in/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user\Desktop\image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b="47761"/>
          <a:stretch>
            <a:fillRect/>
          </a:stretch>
        </p:blipFill>
        <p:spPr bwMode="auto">
          <a:xfrm>
            <a:off x="838200" y="228600"/>
            <a:ext cx="7467600" cy="441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Scholarship Portal</a:t>
            </a:r>
            <a:endParaRPr lang="en-US" dirty="0"/>
          </a:p>
        </p:txBody>
      </p:sp>
      <p:pic>
        <p:nvPicPr>
          <p:cNvPr id="1026" name="Picture 2" descr="C:\Users\user\Desktop\nsp-dashbaor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81534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41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One Day Administrative Staff Training programme on </vt:lpstr>
      <vt:lpstr>https://scholarships.gov.in/</vt:lpstr>
      <vt:lpstr>Slide 3</vt:lpstr>
      <vt:lpstr>National Scholarship Portal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6</cp:revision>
  <dcterms:created xsi:type="dcterms:W3CDTF">2021-04-12T07:09:16Z</dcterms:created>
  <dcterms:modified xsi:type="dcterms:W3CDTF">2016-02-08T07:52:58Z</dcterms:modified>
</cp:coreProperties>
</file>