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2" r:id="rId4"/>
    <p:sldId id="263" r:id="rId5"/>
    <p:sldId id="264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93CBC1-1CA4-44EE-A25E-268BE20BCF57}" type="datetimeFigureOut">
              <a:rPr lang="en-US" smtClean="0"/>
              <a:pPr/>
              <a:t>1/5/2019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66EA21-3FD2-4F15-BBE4-2E0716430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One Day  Faculty  Development Program on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Use of Social Media to Help Students</a:t>
            </a:r>
          </a:p>
          <a:p>
            <a:pPr algn="ctr">
              <a:buNone/>
            </a:pPr>
            <a:r>
              <a:rPr lang="en-US" sz="4000" b="1" dirty="0" smtClean="0">
                <a:solidFill>
                  <a:srgbClr val="0070C0"/>
                </a:solidFill>
              </a:rPr>
              <a:t>5</a:t>
            </a:r>
            <a:r>
              <a:rPr lang="en-US" sz="4000" b="1" baseline="30000" dirty="0" smtClean="0">
                <a:solidFill>
                  <a:srgbClr val="0070C0"/>
                </a:solidFill>
              </a:rPr>
              <a:t>th</a:t>
            </a:r>
            <a:r>
              <a:rPr lang="en-US" sz="4000" b="1" dirty="0" smtClean="0">
                <a:solidFill>
                  <a:srgbClr val="0070C0"/>
                </a:solidFill>
              </a:rPr>
              <a:t> January 2019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err="1" smtClean="0">
                <a:solidFill>
                  <a:srgbClr val="7030A0"/>
                </a:solidFill>
              </a:rPr>
              <a:t>Organised</a:t>
            </a:r>
            <a:r>
              <a:rPr lang="en-US" sz="2800" dirty="0" smtClean="0">
                <a:solidFill>
                  <a:srgbClr val="7030A0"/>
                </a:solidFill>
              </a:rPr>
              <a:t> by Internal Quality Assurance Cell (IQAC)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SDM Govt. Music College, </a:t>
            </a:r>
            <a:r>
              <a:rPr lang="en-US" dirty="0" err="1" smtClean="0"/>
              <a:t>Agartala</a:t>
            </a:r>
            <a:endParaRPr lang="en-US" dirty="0"/>
          </a:p>
        </p:txBody>
      </p:sp>
    </p:spTree>
  </p:cSld>
  <p:clrMapOvr>
    <a:masterClrMapping/>
  </p:clrMapOvr>
  <p:transition advClick="0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Types of Social Media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300000"/>
              </a:lnSpc>
            </a:pPr>
            <a:r>
              <a:rPr lang="en-US" sz="3200" dirty="0" smtClean="0"/>
              <a:t>FACEBOOK</a:t>
            </a:r>
          </a:p>
          <a:p>
            <a:pPr>
              <a:lnSpc>
                <a:spcPct val="300000"/>
              </a:lnSpc>
            </a:pPr>
            <a:r>
              <a:rPr lang="en-US" sz="3200" dirty="0" smtClean="0"/>
              <a:t>WHATSAAP</a:t>
            </a:r>
          </a:p>
          <a:p>
            <a:pPr>
              <a:lnSpc>
                <a:spcPct val="300000"/>
              </a:lnSpc>
            </a:pPr>
            <a:r>
              <a:rPr lang="en-US" sz="3200" dirty="0" smtClean="0"/>
              <a:t>TWITTER</a:t>
            </a:r>
          </a:p>
          <a:p>
            <a:pPr>
              <a:lnSpc>
                <a:spcPct val="300000"/>
              </a:lnSpc>
            </a:pPr>
            <a:r>
              <a:rPr lang="en-US" sz="3200" dirty="0" smtClean="0"/>
              <a:t>YOUTUBE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C:\Users\user\Downloads\whatsapp-security-759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048000"/>
            <a:ext cx="1507568" cy="838200"/>
          </a:xfrm>
          <a:prstGeom prst="rect">
            <a:avLst/>
          </a:prstGeom>
          <a:noFill/>
        </p:spPr>
      </p:pic>
      <p:pic>
        <p:nvPicPr>
          <p:cNvPr id="3075" name="Picture 3" descr="C:\Users\user\Downloads\youtube_800x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5257800"/>
            <a:ext cx="2428875" cy="999201"/>
          </a:xfrm>
          <a:prstGeom prst="rect">
            <a:avLst/>
          </a:prstGeom>
          <a:noFill/>
        </p:spPr>
      </p:pic>
      <p:pic>
        <p:nvPicPr>
          <p:cNvPr id="3076" name="Picture 4" descr="C:\Users\user\Downloads\twit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3962400"/>
            <a:ext cx="1143000" cy="1143000"/>
          </a:xfrm>
          <a:prstGeom prst="rect">
            <a:avLst/>
          </a:prstGeom>
          <a:noFill/>
        </p:spPr>
      </p:pic>
      <p:pic>
        <p:nvPicPr>
          <p:cNvPr id="3078" name="Picture 6" descr="C:\Users\user\Downloads\facebook-payments-international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0" y="1905000"/>
            <a:ext cx="2295586" cy="76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Facebook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Downloads\jKhlN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76400"/>
            <a:ext cx="6477000" cy="45185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Whats</a:t>
            </a:r>
            <a:r>
              <a:rPr lang="en-US" dirty="0" smtClean="0"/>
              <a:t> AAP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endParaRPr lang="en-US" dirty="0"/>
          </a:p>
        </p:txBody>
      </p:sp>
      <p:pic>
        <p:nvPicPr>
          <p:cNvPr id="2054" name="Picture 6" descr="C:\Users\user\Download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133600"/>
            <a:ext cx="2133600" cy="3810000"/>
          </a:xfrm>
          <a:prstGeom prst="rect">
            <a:avLst/>
          </a:prstGeom>
          <a:noFill/>
        </p:spPr>
      </p:pic>
      <p:pic>
        <p:nvPicPr>
          <p:cNvPr id="2055" name="Picture 7" descr="C:\Users\user\Downloads\Add-participants-to-WhatsApp-grou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1752600"/>
            <a:ext cx="3782568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Twitter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user\Downloads\new-twitter-welcome-pag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133600"/>
            <a:ext cx="7297461" cy="3448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Thank you</a:t>
            </a:r>
            <a:endParaRPr lang="en-US" sz="72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IQAC, SDMGMC-</a:t>
            </a:r>
            <a:r>
              <a:rPr lang="en-US" dirty="0" err="1" smtClean="0"/>
              <a:t>Agartala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5455590</TotalTime>
  <Words>51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One Day  Faculty  Development Program on</vt:lpstr>
      <vt:lpstr>Different Types of Social Media</vt:lpstr>
      <vt:lpstr>Facebook</vt:lpstr>
      <vt:lpstr>Whats AAP</vt:lpstr>
      <vt:lpstr>Twitter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Day  Faculty  Development Program on</dc:title>
  <dc:creator>user</dc:creator>
  <cp:lastModifiedBy>user</cp:lastModifiedBy>
  <cp:revision>20</cp:revision>
  <dcterms:created xsi:type="dcterms:W3CDTF">2021-04-12T07:09:16Z</dcterms:created>
  <dcterms:modified xsi:type="dcterms:W3CDTF">2019-01-05T08:41:59Z</dcterms:modified>
</cp:coreProperties>
</file>