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93CBC1-1CA4-44EE-A25E-268BE20BCF57}" type="datetimeFigureOut">
              <a:rPr lang="en-US" smtClean="0"/>
              <a:pPr/>
              <a:t>8/4/2021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One Day  Faculty  Development Program on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Online Class Using ZOOM &amp; GOOGLE MEET </a:t>
            </a:r>
          </a:p>
          <a:p>
            <a:pPr algn="ctr"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24</a:t>
            </a:r>
            <a:r>
              <a:rPr lang="en-US" sz="4000" b="1" baseline="30000" dirty="0" smtClean="0">
                <a:solidFill>
                  <a:srgbClr val="0070C0"/>
                </a:solidFill>
              </a:rPr>
              <a:t>th</a:t>
            </a:r>
            <a:r>
              <a:rPr lang="en-US" sz="4000" b="1" dirty="0" smtClean="0">
                <a:solidFill>
                  <a:srgbClr val="0070C0"/>
                </a:solidFill>
              </a:rPr>
              <a:t> December 2020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err="1" smtClean="0">
                <a:solidFill>
                  <a:srgbClr val="7030A0"/>
                </a:solidFill>
              </a:rPr>
              <a:t>Organised</a:t>
            </a:r>
            <a:r>
              <a:rPr lang="en-US" sz="2800" dirty="0" smtClean="0">
                <a:solidFill>
                  <a:srgbClr val="7030A0"/>
                </a:solidFill>
              </a:rPr>
              <a:t> by Internal Quality Assurance Cell (IQAC)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SDM Govt. Music College, </a:t>
            </a:r>
            <a:r>
              <a:rPr lang="en-US" dirty="0" err="1" smtClean="0"/>
              <a:t>Agartala</a:t>
            </a:r>
            <a:endParaRPr lang="en-US" dirty="0"/>
          </a:p>
        </p:txBody>
      </p:sp>
    </p:spTree>
  </p:cSld>
  <p:clrMapOvr>
    <a:masterClrMapping/>
  </p:clrMapOvr>
  <p:transition advClick="0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Class Apps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Google Meet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Zoom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Cisco </a:t>
            </a:r>
            <a:r>
              <a:rPr lang="en-US" dirty="0" err="1" smtClean="0"/>
              <a:t>Webex</a:t>
            </a:r>
            <a:endParaRPr lang="en-US" dirty="0"/>
          </a:p>
        </p:txBody>
      </p:sp>
      <p:pic>
        <p:nvPicPr>
          <p:cNvPr id="1026" name="Picture 2" descr="C:\Users\user\Desktop\downloa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600200"/>
            <a:ext cx="1046162" cy="1046162"/>
          </a:xfrm>
          <a:prstGeom prst="rect">
            <a:avLst/>
          </a:prstGeom>
          <a:noFill/>
        </p:spPr>
      </p:pic>
      <p:pic>
        <p:nvPicPr>
          <p:cNvPr id="1027" name="Picture 3" descr="C:\Users\use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2743200"/>
            <a:ext cx="1384300" cy="1318094"/>
          </a:xfrm>
          <a:prstGeom prst="rect">
            <a:avLst/>
          </a:prstGeom>
          <a:noFill/>
        </p:spPr>
      </p:pic>
      <p:pic>
        <p:nvPicPr>
          <p:cNvPr id="1028" name="Picture 4" descr="C:\Users\user\Desktop\images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5105400"/>
            <a:ext cx="2063560" cy="1285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Google meet</a:t>
            </a:r>
            <a:endParaRPr lang="en-US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user\Downloads\WhatsApp Image 2021-08-03 at 12.15.30 PM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001794" y="2601994"/>
            <a:ext cx="5136092" cy="23705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1" name="Picture 3" descr="C:\Users\user\Downloads\WhatsApp Image 2021-08-03 at 12.21.01 PM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1143000"/>
            <a:ext cx="2362200" cy="5118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2" name="Picture 4" descr="C:\Users\user\Downloads\WhatsApp Image 2021-08-03 at 12.20.14 PM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1143000"/>
            <a:ext cx="2370992" cy="5137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3" name="Picture 5" descr="C:\Users\user\Desktop\download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0"/>
            <a:ext cx="960437" cy="960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Zoom App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3074" name="Picture 2" descr="C:\Users\user\Downloads\WhatsApp Image 2021-08-03 at 12.24.27 PM (4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219200"/>
            <a:ext cx="2403475" cy="52075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5" name="Picture 3" descr="C:\Users\user\Downloads\WhatsApp Image 2021-08-03 at 12.24.27 PM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1143000"/>
            <a:ext cx="2438400" cy="5283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6" name="Picture 4" descr="C:\Users\user\Downloads\WhatsApp Image 2021-08-03 at 12.24.27 PM (2)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1219200"/>
            <a:ext cx="2286000" cy="5257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7" name="Picture 5" descr="C:\Users\user\Desktop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228600"/>
            <a:ext cx="783840" cy="746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Thank you</a:t>
            </a:r>
            <a:endParaRPr lang="en-US" sz="72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IQAC, SDMGMC-</a:t>
            </a:r>
            <a:r>
              <a:rPr lang="en-US" dirty="0" err="1" smtClean="0"/>
              <a:t>Agartala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5455533</TotalTime>
  <Words>49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One Day  Faculty  Development Program on</vt:lpstr>
      <vt:lpstr>Online Class Apps</vt:lpstr>
      <vt:lpstr>Google meet</vt:lpstr>
      <vt:lpstr>Zoom App 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Day  Faculty  Development Program on</dc:title>
  <dc:creator>user</dc:creator>
  <cp:lastModifiedBy>user</cp:lastModifiedBy>
  <cp:revision>12</cp:revision>
  <dcterms:created xsi:type="dcterms:W3CDTF">2021-04-12T07:09:16Z</dcterms:created>
  <dcterms:modified xsi:type="dcterms:W3CDTF">2021-08-04T08:47:11Z</dcterms:modified>
</cp:coreProperties>
</file>