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93CBC1-1CA4-44EE-A25E-268BE20BCF57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93CBC1-1CA4-44EE-A25E-268BE20BCF57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8001000" cy="1219200"/>
          </a:xfrm>
        </p:spPr>
        <p:txBody>
          <a:bodyPr>
            <a:noAutofit/>
          </a:bodyPr>
          <a:lstStyle/>
          <a:p>
            <a:r>
              <a:rPr lang="en-US" sz="2600" dirty="0" smtClean="0">
                <a:solidFill>
                  <a:schemeClr val="accent6">
                    <a:lumMod val="75000"/>
                  </a:schemeClr>
                </a:solidFill>
              </a:rPr>
              <a:t>One Day  Administrative Staff Training </a:t>
            </a:r>
            <a:r>
              <a:rPr lang="en-US" sz="2600" dirty="0" err="1" smtClean="0">
                <a:solidFill>
                  <a:schemeClr val="accent6">
                    <a:lumMod val="75000"/>
                  </a:schemeClr>
                </a:solidFill>
              </a:rPr>
              <a:t>Programme</a:t>
            </a:r>
            <a:r>
              <a:rPr lang="en-US" sz="2600" dirty="0" smtClean="0">
                <a:solidFill>
                  <a:schemeClr val="accent6">
                    <a:lumMod val="75000"/>
                  </a:schemeClr>
                </a:solidFill>
              </a:rPr>
              <a:t> on</a:t>
            </a:r>
            <a:endParaRPr lang="en-US" sz="2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Professional Development </a:t>
            </a:r>
            <a:r>
              <a:rPr lang="en-US" sz="2800" b="1" dirty="0" err="1" smtClean="0">
                <a:solidFill>
                  <a:schemeClr val="accent3">
                    <a:lumMod val="50000"/>
                  </a:schemeClr>
                </a:solidFill>
              </a:rPr>
              <a:t>Programme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 on</a:t>
            </a:r>
          </a:p>
          <a:p>
            <a:pPr>
              <a:buNone/>
            </a:pPr>
            <a:r>
              <a:rPr lang="en-US" sz="4000" b="1" dirty="0" smtClean="0">
                <a:solidFill>
                  <a:srgbClr val="00B0F0"/>
                </a:solidFill>
                <a:latin typeface="Algerian" pitchFamily="82" charset="0"/>
              </a:rPr>
              <a:t>USE OF MS EXCEL</a:t>
            </a:r>
          </a:p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Date: </a:t>
            </a:r>
            <a:r>
              <a:rPr lang="en-US" sz="4000" b="1" dirty="0" smtClean="0">
                <a:solidFill>
                  <a:srgbClr val="FF0000"/>
                </a:solidFill>
                <a:latin typeface="Eras Medium ITC" pitchFamily="34" charset="0"/>
                <a:cs typeface="Calibri" pitchFamily="34" charset="0"/>
              </a:rPr>
              <a:t>21/07/2017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400" dirty="0" err="1" smtClean="0">
                <a:solidFill>
                  <a:srgbClr val="7030A0"/>
                </a:solidFill>
              </a:rPr>
              <a:t>Organised</a:t>
            </a:r>
            <a:r>
              <a:rPr lang="en-US" sz="2400" dirty="0" smtClean="0">
                <a:solidFill>
                  <a:srgbClr val="7030A0"/>
                </a:solidFill>
              </a:rPr>
              <a:t> by Internal Quality Assurance Cell (IQAC)</a:t>
            </a:r>
          </a:p>
          <a:p>
            <a:pPr algn="ctr">
              <a:buNone/>
            </a:pPr>
            <a:r>
              <a:rPr lang="en-US" sz="2400" dirty="0" err="1" smtClean="0"/>
              <a:t>Sachin</a:t>
            </a:r>
            <a:r>
              <a:rPr lang="en-US" sz="2400" dirty="0" smtClean="0"/>
              <a:t> </a:t>
            </a:r>
            <a:r>
              <a:rPr lang="en-US" sz="2400" dirty="0" err="1" smtClean="0"/>
              <a:t>Debbarma</a:t>
            </a:r>
            <a:r>
              <a:rPr lang="en-US" sz="2400" dirty="0" smtClean="0"/>
              <a:t> Memorial Govt. Music </a:t>
            </a:r>
          </a:p>
          <a:p>
            <a:pPr algn="ctr">
              <a:buNone/>
            </a:pPr>
            <a:r>
              <a:rPr lang="en-US" sz="2400" dirty="0" smtClean="0"/>
              <a:t>College, </a:t>
            </a:r>
            <a:r>
              <a:rPr lang="en-US" sz="2400" dirty="0" err="1" smtClean="0"/>
              <a:t>Agartala</a:t>
            </a:r>
            <a:endParaRPr lang="en-US" sz="2400" dirty="0"/>
          </a:p>
        </p:txBody>
      </p:sp>
    </p:spTree>
  </p:cSld>
  <p:clrMapOvr>
    <a:masterClrMapping/>
  </p:clrMapOvr>
  <p:transition advClick="0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screen of MS Excel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35100" y="1739937"/>
            <a:ext cx="7499350" cy="4216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2" name="Picture 4" descr="C:\Users\user\Desktop\Untitled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524000"/>
            <a:ext cx="7340600" cy="210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SUM: 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user\Desktop\Untitled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447801"/>
            <a:ext cx="7467600" cy="48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Fx</a:t>
            </a:r>
            <a:r>
              <a:rPr lang="en-US" dirty="0" smtClean="0"/>
              <a:t> formulas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user\Desktop\Untitled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524000"/>
            <a:ext cx="7391400" cy="38716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Others Advantages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Preparing Charts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Data Tools</a:t>
            </a:r>
            <a:endParaRPr lang="en-US" dirty="0"/>
          </a:p>
        </p:txBody>
      </p:sp>
      <p:pic>
        <p:nvPicPr>
          <p:cNvPr id="5122" name="Picture 2" descr="C:\Users\user\Desktop\Untitled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209800"/>
            <a:ext cx="3009900" cy="990600"/>
          </a:xfrm>
          <a:prstGeom prst="rect">
            <a:avLst/>
          </a:prstGeom>
          <a:noFill/>
        </p:spPr>
      </p:pic>
      <p:pic>
        <p:nvPicPr>
          <p:cNvPr id="5123" name="Picture 3" descr="C:\Users\user\Desktop\Untitled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2286000"/>
            <a:ext cx="3009900" cy="1047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IQAC-SDMGMC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2136997</TotalTime>
  <Words>56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One Day  Administrative Staff Training Programme on</vt:lpstr>
      <vt:lpstr>Home screen of MS Excel</vt:lpstr>
      <vt:lpstr>Formulas</vt:lpstr>
      <vt:lpstr>SUM:  Formula</vt:lpstr>
      <vt:lpstr>Fx formulas</vt:lpstr>
      <vt:lpstr>Others Advantages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Day  Faculty  Development Program on</dc:title>
  <dc:creator>user</dc:creator>
  <cp:lastModifiedBy>user</cp:lastModifiedBy>
  <cp:revision>9</cp:revision>
  <dcterms:created xsi:type="dcterms:W3CDTF">2021-04-12T07:09:16Z</dcterms:created>
  <dcterms:modified xsi:type="dcterms:W3CDTF">2021-08-13T06:24:49Z</dcterms:modified>
</cp:coreProperties>
</file>