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sldIdLst>
    <p:sldId id="256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E08ED-0F25-4952-AB34-80973D4335DF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54657-0CCD-43E3-B406-D7549D3957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E08ED-0F25-4952-AB34-80973D4335DF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54657-0CCD-43E3-B406-D7549D3957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E08ED-0F25-4952-AB34-80973D4335DF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54657-0CCD-43E3-B406-D7549D3957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E08ED-0F25-4952-AB34-80973D4335DF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54657-0CCD-43E3-B406-D7549D3957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E08ED-0F25-4952-AB34-80973D4335DF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54657-0CCD-43E3-B406-D7549D3957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E08ED-0F25-4952-AB34-80973D4335DF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54657-0CCD-43E3-B406-D7549D3957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E08ED-0F25-4952-AB34-80973D4335DF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54657-0CCD-43E3-B406-D7549D3957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E08ED-0F25-4952-AB34-80973D4335DF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54657-0CCD-43E3-B406-D7549D3957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E08ED-0F25-4952-AB34-80973D4335DF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54657-0CCD-43E3-B406-D7549D3957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E08ED-0F25-4952-AB34-80973D4335DF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54657-0CCD-43E3-B406-D7549D3957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E08ED-0F25-4952-AB34-80973D4335DF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3B54657-0CCD-43E3-B406-D7549D39575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17E08ED-0F25-4952-AB34-80973D4335DF}" type="datetimeFigureOut">
              <a:rPr lang="en-US" smtClean="0"/>
              <a:pPr/>
              <a:t>8/13/2021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3B54657-0CCD-43E3-B406-D7549D39575E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7772400" cy="1362456"/>
          </a:xfrm>
        </p:spPr>
        <p:txBody>
          <a:bodyPr>
            <a:noAutofit/>
          </a:bodyPr>
          <a:lstStyle/>
          <a:p>
            <a:pPr algn="ctr"/>
            <a:r>
              <a:rPr sz="280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PROFESSIONAL DEVELOPMENT PROGRAM  ON  ICT</a:t>
            </a:r>
            <a:br>
              <a:rPr sz="280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</a:br>
            <a:r>
              <a:rPr sz="280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ENABLE USE OF SMARTCLASS</a:t>
            </a:r>
            <a:br>
              <a:rPr sz="280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</a:br>
            <a:r>
              <a:rPr sz="280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FOR FACULTY MEMBERS</a:t>
            </a:r>
            <a:endParaRPr sz="2800" smtClean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body" idx="1"/>
          </p:nvPr>
        </p:nvSpPr>
        <p:spPr>
          <a:xfrm>
            <a:off x="0" y="1828800"/>
            <a:ext cx="9144000" cy="46482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dirty="0" smtClean="0"/>
          </a:p>
          <a:p>
            <a:pPr algn="ctr"/>
            <a:r>
              <a:rPr lang="en-US" sz="24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Estrangelo Edessa" pitchFamily="66" charset="0"/>
                <a:cs typeface="Estrangelo Edessa" pitchFamily="66" charset="0"/>
              </a:rPr>
              <a:t>ORGANISED </a:t>
            </a:r>
            <a:r>
              <a:rPr lang="en-US" sz="24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Estrangelo Edessa" pitchFamily="66" charset="0"/>
                <a:cs typeface="Estrangelo Edessa" pitchFamily="66" charset="0"/>
              </a:rPr>
              <a:t>BY</a:t>
            </a:r>
            <a:r>
              <a:rPr lang="en-US" sz="32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Estrangelo Edessa" pitchFamily="66" charset="0"/>
                <a:cs typeface="Estrangelo Edessa" pitchFamily="66" charset="0"/>
              </a:rPr>
              <a:t/>
            </a:r>
            <a:br>
              <a:rPr lang="en-US" sz="32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Estrangelo Edessa" pitchFamily="66" charset="0"/>
                <a:cs typeface="Estrangelo Edessa" pitchFamily="66" charset="0"/>
              </a:rPr>
            </a:br>
            <a:r>
              <a:rPr lang="en-US" sz="40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Estrangelo Edessa" pitchFamily="66" charset="0"/>
                <a:cs typeface="Estrangelo Edessa" pitchFamily="66" charset="0"/>
              </a:rPr>
              <a:t>IQAC  </a:t>
            </a:r>
            <a:r>
              <a:rPr lang="en-US" sz="32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Estrangelo Edessa" pitchFamily="66" charset="0"/>
                <a:cs typeface="Estrangelo Edessa" pitchFamily="66" charset="0"/>
              </a:rPr>
              <a:t>   </a:t>
            </a:r>
            <a:r>
              <a:rPr lang="en-US" sz="3800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/>
            </a:r>
            <a:br>
              <a:rPr lang="en-US" sz="3800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</a:br>
            <a:r>
              <a:rPr lang="en-US" sz="3800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0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SACHIN DEBBARMAN MEMORIAL GOVT. MUSIC </a:t>
            </a:r>
            <a:r>
              <a:rPr lang="en-US" sz="20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COLLEGE</a:t>
            </a:r>
            <a:endParaRPr lang="en-US" sz="2400" b="1" dirty="0" smtClean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pPr algn="r"/>
            <a:endParaRPr lang="en-US" sz="2400" dirty="0" smtClean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pPr algn="r"/>
            <a:r>
              <a:rPr lang="en-US" sz="1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MISS SANHITA DEB</a:t>
            </a:r>
          </a:p>
          <a:p>
            <a:pPr algn="r"/>
            <a:r>
              <a:rPr lang="en-US" sz="1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B.TECH</a:t>
            </a:r>
            <a:endParaRPr lang="en-US" sz="2400" b="1" dirty="0" smtClean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endParaRPr lang="en-US" sz="3200" dirty="0" smtClean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r>
              <a:rPr lang="en-US" sz="3200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DATE: 22/06/2020</a:t>
            </a:r>
          </a:p>
          <a:p>
            <a:r>
              <a:rPr lang="en-US" sz="20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VENUE: SMARTCLASS</a:t>
            </a:r>
          </a:p>
          <a:p>
            <a:pPr algn="ctr"/>
            <a:endParaRPr lang="en-US" sz="38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IQAC-SDMGMC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68</TotalTime>
  <Words>10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Flow</vt:lpstr>
      <vt:lpstr>PROFESSIONAL DEVELOPMENT PROGRAM  ON  ICT ENABLE USE OF SMARTCLASS FOR FACULTY MEMBERS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One Day faculty Development Programme on  Basic Computer Literacy Programme Date: 15/01/2016</dc:title>
  <dc:creator>user</dc:creator>
  <cp:lastModifiedBy>user</cp:lastModifiedBy>
  <cp:revision>9</cp:revision>
  <dcterms:created xsi:type="dcterms:W3CDTF">2021-04-13T07:05:08Z</dcterms:created>
  <dcterms:modified xsi:type="dcterms:W3CDTF">2020-06-22T08:07:01Z</dcterms:modified>
</cp:coreProperties>
</file>